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F18F3565-6736-4F1D-B009-8C71F25E79AF}">
          <p14:sldIdLst>
            <p14:sldId id="256"/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1CEA9-89C2-43E3-A4B8-F51AB0934893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A0E8-A45B-4F4B-AB94-22ACD3012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43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1CEA9-89C2-43E3-A4B8-F51AB0934893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A0E8-A45B-4F4B-AB94-22ACD3012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193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1CEA9-89C2-43E3-A4B8-F51AB0934893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A0E8-A45B-4F4B-AB94-22ACD3012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7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1CEA9-89C2-43E3-A4B8-F51AB0934893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A0E8-A45B-4F4B-AB94-22ACD3012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898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1CEA9-89C2-43E3-A4B8-F51AB0934893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A0E8-A45B-4F4B-AB94-22ACD3012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98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1CEA9-89C2-43E3-A4B8-F51AB0934893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A0E8-A45B-4F4B-AB94-22ACD3012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539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1CEA9-89C2-43E3-A4B8-F51AB0934893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A0E8-A45B-4F4B-AB94-22ACD3012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30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1CEA9-89C2-43E3-A4B8-F51AB0934893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A0E8-A45B-4F4B-AB94-22ACD3012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596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1CEA9-89C2-43E3-A4B8-F51AB0934893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A0E8-A45B-4F4B-AB94-22ACD3012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484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1CEA9-89C2-43E3-A4B8-F51AB0934893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A0E8-A45B-4F4B-AB94-22ACD3012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23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1CEA9-89C2-43E3-A4B8-F51AB0934893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A0E8-A45B-4F4B-AB94-22ACD3012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46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1CEA9-89C2-43E3-A4B8-F51AB0934893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4A0E8-A45B-4F4B-AB94-22ACD3012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486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fr-FR" u="sng" dirty="0" smtClean="0">
                <a:solidFill>
                  <a:srgbClr val="FF0000"/>
                </a:solidFill>
              </a:rPr>
              <a:t>Comment les feuilles changent de couleur en automne ?</a:t>
            </a:r>
            <a:endParaRPr lang="fr-FR" u="sng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5616" y="2420888"/>
            <a:ext cx="6400800" cy="1752600"/>
          </a:xfrm>
        </p:spPr>
        <p:txBody>
          <a:bodyPr/>
          <a:lstStyle/>
          <a:p>
            <a:endParaRPr lang="fr-FR" dirty="0" smtClean="0"/>
          </a:p>
          <a:p>
            <a:pPr marL="457200" indent="-457200">
              <a:buFont typeface="Arial" pitchFamily="34" charset="0"/>
              <a:buChar char="•"/>
            </a:pPr>
            <a:endParaRPr lang="fr-FR" dirty="0" smtClean="0"/>
          </a:p>
          <a:p>
            <a:pPr marL="457200" indent="-457200">
              <a:buFont typeface="Arial" pitchFamily="34" charset="0"/>
              <a:buChar char="•"/>
            </a:pPr>
            <a:endParaRPr lang="fr-F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348880"/>
            <a:ext cx="2736304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394858"/>
            <a:ext cx="2952328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Connecteur en angle 4"/>
          <p:cNvCxnSpPr/>
          <p:nvPr/>
        </p:nvCxnSpPr>
        <p:spPr>
          <a:xfrm>
            <a:off x="3491880" y="3501008"/>
            <a:ext cx="1515018" cy="92602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673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>
                <a:solidFill>
                  <a:srgbClr val="FF0000"/>
                </a:solidFill>
              </a:rPr>
              <a:t>Sommaire:</a:t>
            </a:r>
            <a:endParaRPr lang="fr-FR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smtClean="0">
                <a:solidFill>
                  <a:srgbClr val="FF0000"/>
                </a:solidFill>
              </a:rPr>
              <a:t>Hypothèse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: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fr-FR" u="sng" dirty="0" smtClean="0">
                <a:solidFill>
                  <a:srgbClr val="FF0000"/>
                </a:solidFill>
              </a:rPr>
              <a:t>Introduction</a:t>
            </a:r>
            <a:r>
              <a:rPr lang="fr-FR" dirty="0" smtClean="0">
                <a:solidFill>
                  <a:srgbClr val="FF0000"/>
                </a:solidFill>
              </a:rPr>
              <a:t> :</a:t>
            </a:r>
          </a:p>
          <a:p>
            <a:r>
              <a:rPr lang="fr-FR" u="sng" dirty="0" smtClean="0">
                <a:solidFill>
                  <a:srgbClr val="FF0000"/>
                </a:solidFill>
              </a:rPr>
              <a:t>Expérience</a:t>
            </a:r>
            <a:r>
              <a:rPr lang="fr-FR" dirty="0" smtClean="0">
                <a:solidFill>
                  <a:srgbClr val="FF0000"/>
                </a:solidFill>
              </a:rPr>
              <a:t> :</a:t>
            </a:r>
          </a:p>
          <a:p>
            <a:r>
              <a:rPr lang="fr-FR" u="sng" dirty="0" smtClean="0">
                <a:solidFill>
                  <a:srgbClr val="FF0000"/>
                </a:solidFill>
              </a:rPr>
              <a:t>Observation</a:t>
            </a:r>
            <a:r>
              <a:rPr lang="fr-FR" dirty="0" smtClean="0">
                <a:solidFill>
                  <a:srgbClr val="FF0000"/>
                </a:solidFill>
              </a:rPr>
              <a:t> :</a:t>
            </a:r>
          </a:p>
          <a:p>
            <a:r>
              <a:rPr lang="fr-FR" u="sng" smtClean="0">
                <a:solidFill>
                  <a:srgbClr val="FF0000"/>
                </a:solidFill>
              </a:rPr>
              <a:t>Conclusion</a:t>
            </a:r>
            <a:r>
              <a:rPr lang="fr-FR" smtClean="0">
                <a:solidFill>
                  <a:srgbClr val="FF0000"/>
                </a:solidFill>
              </a:rPr>
              <a:t> :</a:t>
            </a:r>
          </a:p>
          <a:p>
            <a:endParaRPr lang="fr-F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2929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21</Words>
  <Application>Microsoft Office PowerPoint</Application>
  <PresentationFormat>Affichage à l'écran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Comment les feuilles changent de couleur en automne ?</vt:lpstr>
      <vt:lpstr>Sommaire:</vt:lpstr>
    </vt:vector>
  </TitlesOfParts>
  <Company>Lycée René Cassin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les feuilles changent de couleur en automne ?</dc:title>
  <dc:creator>utilisateur</dc:creator>
  <cp:lastModifiedBy>utilisateur</cp:lastModifiedBy>
  <cp:revision>3</cp:revision>
  <dcterms:created xsi:type="dcterms:W3CDTF">2018-05-07T07:04:20Z</dcterms:created>
  <dcterms:modified xsi:type="dcterms:W3CDTF">2018-05-07T07:33:43Z</dcterms:modified>
</cp:coreProperties>
</file>